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30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646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03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256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10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4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380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21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6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004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5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93B81-EA56-C045-8A03-984AB1459E31}" type="datetimeFigureOut">
              <a:rPr lang="en-US" smtClean="0"/>
              <a:t>6/28/14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557A5-7A07-8646-8B17-39A4ABD93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22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52832"/>
            <a:ext cx="7772400" cy="1470025"/>
          </a:xfrm>
        </p:spPr>
        <p:txBody>
          <a:bodyPr>
            <a:normAutofit/>
          </a:bodyPr>
          <a:lstStyle/>
          <a:p>
            <a:r>
              <a:rPr lang="en-US" sz="5400" dirty="0" smtClean="0"/>
              <a:t>petrus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39811"/>
            <a:ext cx="6400800" cy="1752600"/>
          </a:xfrm>
        </p:spPr>
        <p:txBody>
          <a:bodyPr/>
          <a:lstStyle/>
          <a:p>
            <a:r>
              <a:rPr lang="en-US" dirty="0" smtClean="0"/>
              <a:t>Datat</a:t>
            </a:r>
            <a:r>
              <a:rPr lang="en-US" dirty="0" smtClean="0"/>
              <a:t>ón</a:t>
            </a:r>
            <a:r>
              <a:rPr lang="en-US" dirty="0"/>
              <a:t> -</a:t>
            </a:r>
            <a:r>
              <a:rPr lang="en-US" dirty="0" smtClean="0"/>
              <a:t> Zapopan</a:t>
            </a:r>
          </a:p>
          <a:p>
            <a:r>
              <a:rPr lang="en-US" dirty="0" smtClean="0"/>
              <a:t>Campus Party 2014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71600" y="5319253"/>
            <a:ext cx="32888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Carlos Petricioli</a:t>
            </a:r>
          </a:p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github</a:t>
            </a:r>
            <a:r>
              <a:rPr lang="en-US" dirty="0" smtClean="0">
                <a:solidFill>
                  <a:schemeClr val="tx1"/>
                </a:solidFill>
              </a:rPr>
              <a:t>: @</a:t>
            </a:r>
            <a:r>
              <a:rPr lang="en-US" dirty="0" err="1" smtClean="0">
                <a:solidFill>
                  <a:schemeClr val="tx1"/>
                </a:solidFill>
              </a:rPr>
              <a:t>carpetri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69088" y="5319253"/>
            <a:ext cx="32888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Christopher Lazarus 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twitter: @</a:t>
            </a:r>
            <a:r>
              <a:rPr lang="en-US" dirty="0" err="1" smtClean="0">
                <a:solidFill>
                  <a:schemeClr val="tx1"/>
                </a:solidFill>
              </a:rPr>
              <a:t>chlazarus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287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263" r="774" b="2397"/>
          <a:stretch/>
        </p:blipFill>
        <p:spPr>
          <a:xfrm>
            <a:off x="70813" y="0"/>
            <a:ext cx="9073187" cy="537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22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44"/>
          <a:stretch/>
        </p:blipFill>
        <p:spPr>
          <a:xfrm>
            <a:off x="0" y="0"/>
            <a:ext cx="9144000" cy="540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266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663"/>
          <a:stretch/>
        </p:blipFill>
        <p:spPr>
          <a:xfrm>
            <a:off x="0" y="0"/>
            <a:ext cx="9144000" cy="5408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08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3510"/>
          <a:stretch/>
        </p:blipFill>
        <p:spPr>
          <a:xfrm>
            <a:off x="0" y="1"/>
            <a:ext cx="9144000" cy="53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79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1386"/>
            <a:ext cx="7523814" cy="50158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692" y="2064093"/>
            <a:ext cx="2983507" cy="281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26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19</Words>
  <Application>Microsoft Macintosh PowerPoint</Application>
  <PresentationFormat>On-screen Show (4:3)</PresentationFormat>
  <Paragraphs>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petrus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Petricioli Araiza</dc:creator>
  <cp:lastModifiedBy>Carlos Petricioli Araiza</cp:lastModifiedBy>
  <cp:revision>18</cp:revision>
  <dcterms:created xsi:type="dcterms:W3CDTF">2014-06-28T17:33:18Z</dcterms:created>
  <dcterms:modified xsi:type="dcterms:W3CDTF">2014-06-28T18:23:28Z</dcterms:modified>
</cp:coreProperties>
</file>

<file path=docProps/thumbnail.jpeg>
</file>